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592C-4919-4A86-B1D5-1D7C222F295B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DDA9-2477-4BC9-A245-109DF675A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592C-4919-4A86-B1D5-1D7C222F295B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DDA9-2477-4BC9-A245-109DF675A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592C-4919-4A86-B1D5-1D7C222F295B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DDA9-2477-4BC9-A245-109DF675AE96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592C-4919-4A86-B1D5-1D7C222F295B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DDA9-2477-4BC9-A245-109DF675AE9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592C-4919-4A86-B1D5-1D7C222F295B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DDA9-2477-4BC9-A245-109DF675A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592C-4919-4A86-B1D5-1D7C222F295B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DDA9-2477-4BC9-A245-109DF675AE9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592C-4919-4A86-B1D5-1D7C222F295B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DDA9-2477-4BC9-A245-109DF675A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592C-4919-4A86-B1D5-1D7C222F295B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DDA9-2477-4BC9-A245-109DF675A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592C-4919-4A86-B1D5-1D7C222F295B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DDA9-2477-4BC9-A245-109DF675AE9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592C-4919-4A86-B1D5-1D7C222F295B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DDA9-2477-4BC9-A245-109DF675AE96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0592C-4919-4A86-B1D5-1D7C222F295B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EFDDA9-2477-4BC9-A245-109DF675AE9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4790592C-4919-4A86-B1D5-1D7C222F295B}" type="datetimeFigureOut">
              <a:rPr lang="ru-RU" smtClean="0"/>
              <a:t>12.12.2017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5EFDDA9-2477-4BC9-A245-109DF675AE96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7"/>
            <a:ext cx="7772400" cy="792088"/>
          </a:xfrm>
        </p:spPr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  <a:latin typeface="Arial Black" pitchFamily="34" charset="0"/>
              </a:rPr>
              <a:t>Массажные перчатки</a:t>
            </a:r>
            <a:endParaRPr lang="ru-RU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96" y="1078429"/>
            <a:ext cx="4155926" cy="5489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078429"/>
            <a:ext cx="4261402" cy="5489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07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2"/>
            <a:ext cx="4320479" cy="32403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784976" cy="1002440"/>
          </a:xfrm>
        </p:spPr>
        <p:txBody>
          <a:bodyPr>
            <a:normAutofit fontScale="90000"/>
          </a:bodyPr>
          <a:lstStyle/>
          <a:p>
            <a:r>
              <a:rPr lang="ru-RU" i="1" dirty="0" err="1" smtClean="0">
                <a:solidFill>
                  <a:srgbClr val="7030A0"/>
                </a:solidFill>
                <a:latin typeface="Arial Black" pitchFamily="34" charset="0"/>
              </a:rPr>
              <a:t>Массажеры</a:t>
            </a:r>
            <a:r>
              <a:rPr lang="ru-RU" i="1" dirty="0" smtClean="0">
                <a:solidFill>
                  <a:srgbClr val="7030A0"/>
                </a:solidFill>
                <a:latin typeface="Arial Black" pitchFamily="34" charset="0"/>
              </a:rPr>
              <a:t> от </a:t>
            </a:r>
            <a:r>
              <a:rPr lang="ru-RU" i="1" dirty="0" err="1" smtClean="0">
                <a:solidFill>
                  <a:srgbClr val="7030A0"/>
                </a:solidFill>
                <a:latin typeface="Arial Black" pitchFamily="34" charset="0"/>
              </a:rPr>
              <a:t>пласкостопия</a:t>
            </a:r>
            <a:endParaRPr lang="ru-RU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10998"/>
            <a:ext cx="4403981" cy="3302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1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08897"/>
            <a:ext cx="4104456" cy="565309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52728"/>
          </a:xfrm>
        </p:spPr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  <a:latin typeface="Arial Black" pitchFamily="34" charset="0"/>
              </a:rPr>
              <a:t>Массажные дорожки</a:t>
            </a:r>
            <a:endParaRPr lang="ru-RU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124744"/>
            <a:ext cx="4227934" cy="5637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24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6752"/>
            <a:ext cx="3834425" cy="5400600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96144"/>
          </a:xfrm>
        </p:spPr>
        <p:txBody>
          <a:bodyPr/>
          <a:lstStyle/>
          <a:p>
            <a:r>
              <a:rPr lang="ru-RU" i="1" dirty="0" err="1" smtClean="0">
                <a:solidFill>
                  <a:srgbClr val="7030A0"/>
                </a:solidFill>
                <a:latin typeface="Arial Black" pitchFamily="34" charset="0"/>
              </a:rPr>
              <a:t>Моталочки</a:t>
            </a:r>
            <a:endParaRPr lang="ru-RU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00808"/>
            <a:ext cx="4296477" cy="378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67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283968" y="2852936"/>
            <a:ext cx="4601633" cy="3451225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52728"/>
          </a:xfrm>
        </p:spPr>
        <p:txBody>
          <a:bodyPr/>
          <a:lstStyle/>
          <a:p>
            <a:r>
              <a:rPr lang="ru-RU" i="1" dirty="0" smtClean="0">
                <a:solidFill>
                  <a:srgbClr val="7030A0"/>
                </a:solidFill>
                <a:latin typeface="Arial Black" pitchFamily="34" charset="0"/>
              </a:rPr>
              <a:t>Бильбоке</a:t>
            </a:r>
            <a:endParaRPr lang="ru-RU" i="1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58" y="1052736"/>
            <a:ext cx="4091947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50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28</TotalTime>
  <Words>9</Words>
  <Application>Microsoft Office PowerPoint</Application>
  <PresentationFormat>Экран (4:3)</PresentationFormat>
  <Paragraphs>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Волна</vt:lpstr>
      <vt:lpstr>Массажные перчатки</vt:lpstr>
      <vt:lpstr>Массажеры от пласкостопия</vt:lpstr>
      <vt:lpstr>Массажные дорожки</vt:lpstr>
      <vt:lpstr>Моталочки</vt:lpstr>
      <vt:lpstr>Бильбоке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Массажные перчатки</dc:title>
  <dc:creator>Моноблок</dc:creator>
  <cp:lastModifiedBy>Моноблок</cp:lastModifiedBy>
  <cp:revision>3</cp:revision>
  <dcterms:created xsi:type="dcterms:W3CDTF">2017-12-12T12:04:41Z</dcterms:created>
  <dcterms:modified xsi:type="dcterms:W3CDTF">2017-12-12T12:33:37Z</dcterms:modified>
</cp:coreProperties>
</file>